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76" r:id="rId5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911FAD-A7EE-5640-9D29-6229E1E9AE9F}" v="1" dt="2020-02-25T17:25:46.2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5" autoAdjust="0"/>
    <p:restoredTop sz="79184" autoAdjust="0"/>
  </p:normalViewPr>
  <p:slideViewPr>
    <p:cSldViewPr snapToGrid="0">
      <p:cViewPr varScale="1">
        <p:scale>
          <a:sx n="90" d="100"/>
          <a:sy n="90" d="100"/>
        </p:scale>
        <p:origin x="144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05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2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2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r">
              <a:defRPr sz="1200"/>
            </a:lvl1pPr>
          </a:lstStyle>
          <a:p>
            <a:fld id="{9E20AFE1-1AED-4CD2-8A2C-6989364B43A9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5" tIns="46967" rIns="93935" bIns="469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5" tIns="46967" rIns="93935" bIns="4696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2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2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r">
              <a:defRPr sz="1200"/>
            </a:lvl1pPr>
          </a:lstStyle>
          <a:p>
            <a:fld id="{2BD07C79-4D47-4F7E-BDC6-A07049DD3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65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07C79-4D47-4F7E-BDC6-A07049DD38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00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65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2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45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0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0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1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2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3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4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96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C9AEF6A-9FBC-437D-8959-3E756772CB0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56A7A0C-11A7-4964-B1D1-3AA84D108F4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98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552284"/>
              </p:ext>
            </p:extLst>
          </p:nvPr>
        </p:nvGraphicFramePr>
        <p:xfrm>
          <a:off x="741494" y="2395005"/>
          <a:ext cx="10763319" cy="406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3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9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4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60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Year One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Summer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Fall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Spring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No Class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(1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Seminar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Nutrition Edu &amp;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Counseling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Research Techniques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I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Critical Issues in Local and Global Health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Research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Techniques II 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0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Year Two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Bell MT" panose="02020503060305020303" pitchFamily="18" charset="0"/>
                        </a:rPr>
                        <a:t>Summer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Bell MT" panose="02020503060305020303" pitchFamily="18" charset="0"/>
                        </a:rPr>
                        <a:t>Fall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Bell MT" panose="02020503060305020303" pitchFamily="18" charset="0"/>
                        </a:rPr>
                        <a:t>Spring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(4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Food Systems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Management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(4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Advanced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Medical Nutrition Therapy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Advanced Practice in Nutrition &amp; Food Systems 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Supervised Practice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Advanced Practice in Nutrition &amp; Food Systems II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) Supervised Practice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(3 credit</a:t>
                      </a:r>
                      <a:r>
                        <a:rPr lang="en-US" sz="2000" baseline="0" dirty="0">
                          <a:effectLst/>
                          <a:latin typeface="Bell MT" panose="02020503060305020303" pitchFamily="18" charset="0"/>
                        </a:rPr>
                        <a:t> </a:t>
                      </a:r>
                      <a:r>
                        <a:rPr lang="en-US" sz="2000" baseline="0">
                          <a:effectLst/>
                          <a:latin typeface="Bell MT" panose="02020503060305020303" pitchFamily="18" charset="0"/>
                        </a:rPr>
                        <a:t>hr</a:t>
                      </a:r>
                      <a:r>
                        <a:rPr lang="en-US" sz="2000">
                          <a:effectLst/>
                          <a:latin typeface="Bell MT" panose="02020503060305020303" pitchFamily="18" charset="0"/>
                        </a:rPr>
                        <a:t>) </a:t>
                      </a:r>
                      <a:r>
                        <a:rPr lang="en-US" sz="2000" dirty="0">
                          <a:effectLst/>
                          <a:latin typeface="Bell MT" panose="02020503060305020303" pitchFamily="18" charset="0"/>
                        </a:rPr>
                        <a:t>Capstone</a:t>
                      </a:r>
                      <a:endParaRPr lang="en-US" sz="1800" dirty="0">
                        <a:effectLst/>
                        <a:latin typeface="Bell MT" panose="020205030603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049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3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FFCC29"/>
      </a:accent1>
      <a:accent2>
        <a:srgbClr val="FFC00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F6910EE1F79445906347EA06C22E91" ma:contentTypeVersion="13" ma:contentTypeDescription="Create a new document." ma:contentTypeScope="" ma:versionID="f538c9a10f8eeba50f22778d69ce10fa">
  <xsd:schema xmlns:xsd="http://www.w3.org/2001/XMLSchema" xmlns:xs="http://www.w3.org/2001/XMLSchema" xmlns:p="http://schemas.microsoft.com/office/2006/metadata/properties" xmlns:ns3="3b9fe0dc-e62f-4a57-b000-1c9bbb516019" xmlns:ns4="e3d47af0-23ab-4028-bf12-10ceacb6ae48" targetNamespace="http://schemas.microsoft.com/office/2006/metadata/properties" ma:root="true" ma:fieldsID="ddcd0b44c645c7153acf1947d49c3dac" ns3:_="" ns4:_="">
    <xsd:import namespace="3b9fe0dc-e62f-4a57-b000-1c9bbb516019"/>
    <xsd:import namespace="e3d47af0-23ab-4028-bf12-10ceacb6ae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fe0dc-e62f-4a57-b000-1c9bbb5160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d47af0-23ab-4028-bf12-10ceacb6ae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236D6C-DFB8-40A8-AAA6-034BC06F3C88}">
  <ds:schemaRefs>
    <ds:schemaRef ds:uri="http://purl.org/dc/terms/"/>
    <ds:schemaRef ds:uri="http://schemas.openxmlformats.org/package/2006/metadata/core-properties"/>
    <ds:schemaRef ds:uri="http://purl.org/dc/elements/1.1/"/>
    <ds:schemaRef ds:uri="3b9fe0dc-e62f-4a57-b000-1c9bbb516019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e3d47af0-23ab-4028-bf12-10ceacb6ae48"/>
  </ds:schemaRefs>
</ds:datastoreItem>
</file>

<file path=customXml/itemProps2.xml><?xml version="1.0" encoding="utf-8"?>
<ds:datastoreItem xmlns:ds="http://schemas.openxmlformats.org/officeDocument/2006/customXml" ds:itemID="{4107F44D-B6D9-43BC-8C94-0628F70C83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A8B870-5EF5-4D75-AA78-AC383FA71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9fe0dc-e62f-4a57-b000-1c9bbb516019"/>
    <ds:schemaRef ds:uri="e3d47af0-23ab-4028-bf12-10ceacb6ae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3589</TotalTime>
  <Words>122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Bell MT</vt:lpstr>
      <vt:lpstr>Calibri</vt:lpstr>
      <vt:lpstr>Times New Roman</vt:lpstr>
      <vt:lpstr>Tw Cen MT</vt:lpstr>
      <vt:lpstr>Tw Cen MT Condensed</vt:lpstr>
      <vt:lpstr>Wingdings 3</vt:lpstr>
      <vt:lpstr>Integral</vt:lpstr>
      <vt:lpstr>Curriculum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Master’s Required Dietetic Internship</dc:title>
  <dc:creator>Roxanne Kingston</dc:creator>
  <cp:lastModifiedBy>DeAnna Greer</cp:lastModifiedBy>
  <cp:revision>29</cp:revision>
  <cp:lastPrinted>2019-12-12T16:17:53Z</cp:lastPrinted>
  <dcterms:created xsi:type="dcterms:W3CDTF">2019-12-12T14:49:43Z</dcterms:created>
  <dcterms:modified xsi:type="dcterms:W3CDTF">2022-05-03T20:36:59Z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0x010100D3F6910EE1F79445906347EA06C22E91</vt:lpwstr>
  </property>
</Properties>
</file>